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607595E-FE84-4ED5-A4E8-898F42FBFF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9D7AB-5874-483B-B055-BB42A17115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8484B-9DEE-4D6D-AE75-37B0CEC3F4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5C6EA-4211-439E-887F-3CFC3AD85C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13F23-76E7-4E32-AC2A-DE6EA10BEC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1BEB7-9398-4011-8B48-8E6C9CF93D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F2AC7-4985-482B-BBBF-685AAF5893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E7D1E-EFFB-4F65-93C0-3EBF541CB9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CCCB2-C5C7-44FC-88E4-EE5F387109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2DAEE-D02F-47A3-9C16-2C89C53053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B0725-26BD-4470-AF32-FF73109F90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16870117-DC78-49FA-9443-0A25CAFEBB5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81000"/>
            <a:ext cx="7772400" cy="1828800"/>
          </a:xfrm>
        </p:spPr>
        <p:txBody>
          <a:bodyPr/>
          <a:lstStyle/>
          <a:p>
            <a:r>
              <a:rPr lang="en-US"/>
              <a:t>Aniversario</a:t>
            </a:r>
          </a:p>
        </p:txBody>
      </p:sp>
      <p:pic>
        <p:nvPicPr>
          <p:cNvPr id="2057" name="Picture 9" descr="IMG_11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843711">
            <a:off x="2347119" y="2529681"/>
            <a:ext cx="4391025" cy="3294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IMG_11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066800"/>
            <a:ext cx="38862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IMG_11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62000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IMG_11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1181100"/>
            <a:ext cx="38862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IMG_11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1440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IMG_11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90600"/>
            <a:ext cx="67056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IMG_11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838200"/>
            <a:ext cx="6781800" cy="5086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IMG_11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237116">
            <a:off x="-152400" y="1447800"/>
            <a:ext cx="5486400" cy="4114800"/>
          </a:xfrm>
          <a:prstGeom prst="rect">
            <a:avLst/>
          </a:prstGeom>
          <a:noFill/>
        </p:spPr>
      </p:pic>
      <p:pic>
        <p:nvPicPr>
          <p:cNvPr id="38918" name="Picture 6" descr="IMG_11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1336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44</TotalTime>
  <Words>1</Words>
  <Application>Microsoft Office PowerPoint</Application>
  <PresentationFormat>On-screen Show (4:3)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Tahoma</vt:lpstr>
      <vt:lpstr>Wingdings</vt:lpstr>
      <vt:lpstr>Textured</vt:lpstr>
      <vt:lpstr>Aniversario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Renovacion de Votos</dc:title>
  <dc:creator>Eimy Torres-Sifuentes</dc:creator>
  <cp:lastModifiedBy>My Dell</cp:lastModifiedBy>
  <cp:revision>3</cp:revision>
  <dcterms:created xsi:type="dcterms:W3CDTF">2009-01-03T02:35:19Z</dcterms:created>
  <dcterms:modified xsi:type="dcterms:W3CDTF">2008-12-05T19:18:44Z</dcterms:modified>
</cp:coreProperties>
</file>